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6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eg>
</file>

<file path=ppt/media/image13.jpg>
</file>

<file path=ppt/media/image14.jpg>
</file>

<file path=ppt/media/image15.png>
</file>

<file path=ppt/media/image16.png>
</file>

<file path=ppt/media/image17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3C9E7-578E-4414-A572-B23403A72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F943E-210D-4ED3-8C33-1A32C5AEC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DC8D2-7AFB-4437-9846-00AF68F27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464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53C58-54CE-4C69-ADA8-FFFC6AEA1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EE8249-7C7A-4C89-9A8B-30E97D669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27F47-D052-4F87-A862-5A93F2462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175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617A8-F163-42A8-B025-41DDEC980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E6C1E-41B4-4AC8-9771-15C9083E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49862-D163-409F-963F-9B267AD73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824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89AF0-410E-4113-98DD-127363D84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90D09-9645-44B1-ADD2-4E4AD7F4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C0C9B-6290-4193-B78C-9C9283E3D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3275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B6BAB3-C93A-482F-9019-F14D59D98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98114-0759-43BF-9E3A-0F36754F2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EF8B7A-1EEB-44D2-A197-B71BA823D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4540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CAFACCF-C02D-454E-9827-697B3E9E0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693E017-ABEC-4FCD-A284-C7ABFA46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C0B32B2-558F-4541-A7A8-BDAEF9E80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5146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D17845B-A3D0-4150-AD4D-A01D5646D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75655D4-1441-4383-A892-066186BAC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05188FA-7C49-4628-A12D-20125C700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9094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A7CE2D5-D60C-4B17-945B-C53F87636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0D020A9-885E-4629-92FF-CBC43496D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2E89DF8-86F0-4F33-8389-86C9C9385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5710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BB857CC-4C6D-4858-BD12-2A2C60B16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CE8D67A1-4305-421D-B450-4F2263BE7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906D334-8583-4639-AF15-7E2A7769D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7303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010FE8D-3487-422B-970F-3AF0F8FF9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05D6008-AE19-4EF6-A25D-29F7A915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DDEDAE2-B103-4361-B797-50ADB70A5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5533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8D0FC07-55E1-4F36-A102-08B237AD5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05992A1-6163-4F8A-A7D6-247001BA0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IN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B6C410B-382F-42EB-A830-5CC69C94D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5745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882E1961-8932-4253-A2D1-AF7E145CADB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1752600"/>
            <a:ext cx="109728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52CEEF40-2212-4485-B06D-C97857E69E8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2636838"/>
            <a:ext cx="10972800" cy="3687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C1A42-7B0E-4D2A-8324-53B660C18F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fld id="{129B79B7-C60C-4BC5-925B-A797484575FC}" type="datetimeFigureOut">
              <a:rPr lang="en-IN" smtClean="0"/>
              <a:t>11-03-2020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AD018-D406-44DE-8F13-BB214883AB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8CB1D-06CE-400F-9E07-AB355FD61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fld id="{08B70CB1-31EA-4C79-85CC-5B1DCC5E8C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794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9C3D4-B9D9-400B-811A-2DCA8B9BBE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6827" y="751331"/>
            <a:ext cx="10363200" cy="1470025"/>
          </a:xfrm>
        </p:spPr>
        <p:txBody>
          <a:bodyPr/>
          <a:lstStyle/>
          <a:p>
            <a:r>
              <a:rPr lang="en-US" dirty="0">
                <a:solidFill>
                  <a:schemeClr val="accent3">
                    <a:lumMod val="20000"/>
                    <a:lumOff val="80000"/>
                  </a:schemeClr>
                </a:solidFill>
                <a:latin typeface="Algerian" panose="04020705040A02060702" pitchFamily="82" charset="0"/>
              </a:rPr>
              <a:t>FACE DETECTION DRONE </a:t>
            </a:r>
            <a:endParaRPr lang="en-IN" dirty="0">
              <a:solidFill>
                <a:schemeClr val="accent3">
                  <a:lumMod val="20000"/>
                  <a:lumOff val="8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BC4D32-181D-4E41-9A71-532F69EBC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2827" y="1922488"/>
            <a:ext cx="8534400" cy="1752600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  <a:latin typeface="Brush Script MT" panose="03060802040406070304" pitchFamily="66" charset="0"/>
              </a:rPr>
              <a:t>For future security</a:t>
            </a:r>
            <a:endParaRPr lang="en-IN" dirty="0">
              <a:solidFill>
                <a:srgbClr val="FFFF00"/>
              </a:solidFill>
              <a:latin typeface="Brush Script MT" panose="030608020404060703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006B2A-E86D-4B45-AA7C-E5A1C9A649FB}"/>
              </a:ext>
            </a:extLst>
          </p:cNvPr>
          <p:cNvSpPr txBox="1"/>
          <p:nvPr/>
        </p:nvSpPr>
        <p:spPr>
          <a:xfrm>
            <a:off x="8435812" y="5718517"/>
            <a:ext cx="3411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K.PAVAN KARTHEEK</a:t>
            </a:r>
          </a:p>
          <a:p>
            <a:r>
              <a:rPr lang="en-US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PAVAN SAI NAGENDRA</a:t>
            </a:r>
            <a:endParaRPr lang="en-IN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93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1DB35C-2AD6-46C8-9EBF-FAAC74BA0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 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404909-7B0A-4906-9C98-1534F0D2462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Mass production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Cost efficient</a:t>
            </a:r>
          </a:p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7FDA3-5580-455F-B5EC-655A860F4E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Disadvantages 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8A5533-9C95-498B-96C0-D60A8517C65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Depends on the intention of user </a:t>
            </a:r>
          </a:p>
          <a:p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572DCE8-0F32-4322-A7A4-6F82E1716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224" y="3101926"/>
            <a:ext cx="8060788" cy="358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7CF57-DFA4-4F69-8E31-AB8D136ED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r>
              <a:rPr lang="en-US" dirty="0"/>
              <a:t>							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15AA6-0A53-4B93-BD6B-574A9C2EC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obvious that drone technology is an important part of the future of warfare and is set to become a big commercial industry.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fact that drones capabilities pose a threat to the liberties of people around the globe is also apparent.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Legislating on drones now is of paramount importance because it sets the necessary limitations to protect rights as drones are used in the future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37939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04DB-6872-4BD9-979A-78F0DB9C6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24" y="4319953"/>
            <a:ext cx="10972800" cy="8382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Video Drone">
                <a:extLst>
                  <a:ext uri="{FF2B5EF4-FFF2-40B4-BE49-F238E27FC236}">
                    <a16:creationId xmlns:a16="http://schemas.microsoft.com/office/drawing/2014/main" id="{BA27CBF9-BB79-40AF-BEFD-F4D8FB1E2B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44296164"/>
                  </p:ext>
                </p:extLst>
              </p:nvPr>
            </p:nvGraphicFramePr>
            <p:xfrm>
              <a:off x="1577806" y="2184926"/>
              <a:ext cx="4028288" cy="26569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028288" cy="2656957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94191" d="1000000"/>
                    <am3d:preTrans dx="0" dy="-5654314" dz="-288727"/>
                    <am3d:scale>
                      <am3d:sx n="1000000" d="1000000"/>
                      <am3d:sy n="1000000" d="1000000"/>
                      <am3d:sz n="1000000" d="1000000"/>
                    </am3d:scale>
                    <am3d:rot ax="1704057" ay="1421955" az="73569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Video Drone">
                <a:extLst>
                  <a:ext uri="{FF2B5EF4-FFF2-40B4-BE49-F238E27FC236}">
                    <a16:creationId xmlns:a16="http://schemas.microsoft.com/office/drawing/2014/main" id="{BA27CBF9-BB79-40AF-BEFD-F4D8FB1E2B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77806" y="2184926"/>
                <a:ext cx="4028288" cy="26569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604417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59065-8BE0-44D3-982C-540088A7F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026920"/>
            <a:ext cx="10972800" cy="838200"/>
          </a:xfrm>
        </p:spPr>
        <p:txBody>
          <a:bodyPr/>
          <a:lstStyle/>
          <a:p>
            <a:r>
              <a:rPr lang="en-US" dirty="0"/>
              <a:t>Introduction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EECCA-53E5-422D-B309-A5FA9656F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030733"/>
            <a:ext cx="10972800" cy="3687762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Drone stand for “Dynamic Remotely Operated Navigation Equipment”.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unmanned aerial vehicle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UAV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(commonly known as a drone) is an aircraft without a human pilot on board and a type of unmanned vehicle.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flight of UAVs may operate with various degrees of autonomy: either under remote control by a human operator or autonomously by onboard computers.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earliest recorded use of UAV is July 1849.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first large-scale production, purpose-built drone was the product of Reginald Denny.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529396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37DC0-0C64-420C-97B1-681C65BF5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Quadcopter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CE650-770B-4AB0-BA66-8784F4BA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quadcopter,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also called a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quadrotor helicopter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or quadrotor, is a multirotor helicopter that is lifted and propelled by four rotors.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Quadcopters are classified as rotorcraft, as opposed to fixed-wing aircraft, because their lift is generated by a set of rotors (vertically oriented propellers).</a:t>
            </a:r>
          </a:p>
          <a:p>
            <a:r>
              <a:rPr lang="en-US" sz="2400" dirty="0"/>
              <a:t>By changing the speed of each rotor it is possible to specifically generate a desired total thrust; to locate for the </a:t>
            </a:r>
            <a:r>
              <a:rPr lang="en-US" sz="2400" dirty="0" err="1"/>
              <a:t>centre</a:t>
            </a:r>
            <a:r>
              <a:rPr lang="en-US" sz="2400" dirty="0"/>
              <a:t> of thrust both laterally and longitudinally; and to create a desired total torque, or turning force.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36892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E3046-A40D-49CA-AA2C-FDCF50AC1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36917" y="198120"/>
            <a:ext cx="10972800" cy="838200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SECTORS IN WHICH DRONE IS USED</a:t>
            </a:r>
            <a:endParaRPr lang="en-IN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9F554F47-CF1D-4B5A-91E1-B379606BC3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070" y="4575343"/>
            <a:ext cx="3613667" cy="2084537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0368981-067A-48DC-A9A7-B3B81329C8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480" y="2225466"/>
            <a:ext cx="2986582" cy="183860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E32FC35-EFA8-449E-8F6F-6FE44A567F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57" y="4585445"/>
            <a:ext cx="3260442" cy="211276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4252C9B-F873-4EC2-BAED-330CA639A56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756" y="4585445"/>
            <a:ext cx="3613667" cy="207443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D7726C5-F4A2-4676-8E2D-2EC545D676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981" y="2066475"/>
            <a:ext cx="3243224" cy="199759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598A77A-B376-4EF3-B8F6-A4D6E0DD3C9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95" y="2066475"/>
            <a:ext cx="2918350" cy="2084536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92B459E-AD29-472B-A9A8-7CE15A5CD3E2}"/>
              </a:ext>
            </a:extLst>
          </p:cNvPr>
          <p:cNvSpPr txBox="1"/>
          <p:nvPr/>
        </p:nvSpPr>
        <p:spPr>
          <a:xfrm>
            <a:off x="8511981" y="1731773"/>
            <a:ext cx="253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Agriculture </a:t>
            </a:r>
            <a:endParaRPr lang="en-IN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204D2B-9D93-4A23-9BB3-ADA0364B0EBF}"/>
              </a:ext>
            </a:extLst>
          </p:cNvPr>
          <p:cNvSpPr txBox="1"/>
          <p:nvPr/>
        </p:nvSpPr>
        <p:spPr>
          <a:xfrm>
            <a:off x="4666811" y="1837366"/>
            <a:ext cx="3140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Passenger Drone</a:t>
            </a:r>
            <a:endParaRPr lang="en-IN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C861B22-AF38-4933-AF6D-CE3BB73A39CD}"/>
              </a:ext>
            </a:extLst>
          </p:cNvPr>
          <p:cNvSpPr txBox="1"/>
          <p:nvPr/>
        </p:nvSpPr>
        <p:spPr>
          <a:xfrm>
            <a:off x="386861" y="1746887"/>
            <a:ext cx="1764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Movie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4B9095-7CD7-4F39-A7C9-71804710EAA2}"/>
              </a:ext>
            </a:extLst>
          </p:cNvPr>
          <p:cNvSpPr txBox="1"/>
          <p:nvPr/>
        </p:nvSpPr>
        <p:spPr>
          <a:xfrm>
            <a:off x="4666811" y="4242368"/>
            <a:ext cx="1616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Army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26C0579-DA0C-43E4-83CB-D93DF2C37B89}"/>
              </a:ext>
            </a:extLst>
          </p:cNvPr>
          <p:cNvSpPr txBox="1"/>
          <p:nvPr/>
        </p:nvSpPr>
        <p:spPr>
          <a:xfrm>
            <a:off x="8360934" y="4216797"/>
            <a:ext cx="1539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Medical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E3C402B-639D-44AE-A005-0662A153C2F6}"/>
              </a:ext>
            </a:extLst>
          </p:cNvPr>
          <p:cNvSpPr txBox="1"/>
          <p:nvPr/>
        </p:nvSpPr>
        <p:spPr>
          <a:xfrm>
            <a:off x="323557" y="4242368"/>
            <a:ext cx="1731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Multirotor</a:t>
            </a:r>
            <a:r>
              <a:rPr lang="en-US" dirty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474862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9452E-0D30-41FF-B465-F86112F5C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8" y="1759633"/>
            <a:ext cx="10972800" cy="838200"/>
          </a:xfrm>
        </p:spPr>
        <p:txBody>
          <a:bodyPr/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RELATED DRONE 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D3A048-0BCA-4CC2-8824-07BCF053A4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169" y="2511084"/>
            <a:ext cx="7097151" cy="4178104"/>
          </a:xfrm>
        </p:spPr>
      </p:pic>
    </p:spTree>
    <p:extLst>
      <p:ext uri="{BB962C8B-B14F-4D97-AF65-F5344CB8AC3E}">
        <p14:creationId xmlns:p14="http://schemas.microsoft.com/office/powerpoint/2010/main" val="2850242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168DC-1E8F-46DA-84C7-EBFBBE603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4677" y="2099603"/>
            <a:ext cx="5384800" cy="4525963"/>
          </a:xfrm>
        </p:spPr>
        <p:txBody>
          <a:bodyPr/>
          <a:lstStyle/>
          <a:p>
            <a:r>
              <a:rPr lang="en-US" dirty="0"/>
              <a:t>Face detection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D6ACE-A453-47BC-8E41-4EDBDAE4C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212144"/>
            <a:ext cx="5384800" cy="45259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 pilot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8BDF03-2CE0-474E-916C-FBBAE1B661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792437"/>
            <a:ext cx="4587276" cy="37065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631E95-5887-41CF-B2DF-6A142C64B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037" y="3080825"/>
            <a:ext cx="4754879" cy="3087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306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EE480-6806-4289-9F46-04BE8DEC3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782" y="1840674"/>
            <a:ext cx="7315200" cy="566738"/>
          </a:xfrm>
        </p:spPr>
        <p:txBody>
          <a:bodyPr/>
          <a:lstStyle/>
          <a:p>
            <a:r>
              <a:rPr lang="en-US" sz="2800" b="0" dirty="0">
                <a:solidFill>
                  <a:srgbClr val="CC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design </a:t>
            </a:r>
            <a:endParaRPr lang="en-IN" sz="2800" b="0" dirty="0">
              <a:solidFill>
                <a:srgbClr val="CC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B7FFCE16-0858-4A98-802A-FE653B6DBAF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>
          <a:xfrm>
            <a:off x="1814732" y="2407412"/>
            <a:ext cx="8264769" cy="4303707"/>
          </a:xfrm>
        </p:spPr>
      </p:pic>
    </p:spTree>
    <p:extLst>
      <p:ext uri="{BB962C8B-B14F-4D97-AF65-F5344CB8AC3E}">
        <p14:creationId xmlns:p14="http://schemas.microsoft.com/office/powerpoint/2010/main" val="30187923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DDAC2-1340-4335-A7EA-C90C2F2C0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357" y="2130081"/>
            <a:ext cx="6725075" cy="1112521"/>
          </a:xfrm>
        </p:spPr>
        <p:txBody>
          <a:bodyPr/>
          <a:lstStyle/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</a:t>
            </a:r>
            <a:r>
              <a:rPr lang="en-US" dirty="0"/>
              <a:t> 					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1B523-BF78-41FE-978C-98D3E5D7F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3348110"/>
            <a:ext cx="10972800" cy="297648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Attacking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Traffic analysis etc.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8BAB47-5D56-4A7E-BC87-C08A5BE20C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83877"/>
            <a:ext cx="5141526" cy="290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13677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840A5-E434-4D50-B3F2-EABD2A945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Nano technology</a:t>
            </a:r>
            <a:r>
              <a:rPr lang="en-US" dirty="0"/>
              <a:t>							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3F93E9-6387-4ABB-B153-4790609632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448" y="2714210"/>
            <a:ext cx="3687762" cy="368776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1580A6-E8AB-47B1-B0DB-35DB003CB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772" y="2894017"/>
            <a:ext cx="6346874" cy="356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405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ron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</TotalTime>
  <Words>333</Words>
  <Application>Microsoft Office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Algerian</vt:lpstr>
      <vt:lpstr>Arial</vt:lpstr>
      <vt:lpstr>Brush Script MT</vt:lpstr>
      <vt:lpstr>Calibri</vt:lpstr>
      <vt:lpstr>Times New Roman</vt:lpstr>
      <vt:lpstr>Drone</vt:lpstr>
      <vt:lpstr>FACE DETECTION DRONE </vt:lpstr>
      <vt:lpstr>Introduction </vt:lpstr>
      <vt:lpstr>Quadcopter </vt:lpstr>
      <vt:lpstr>SECTORS IN WHICH DRONE IS USED</vt:lpstr>
      <vt:lpstr>SECURITY RELATED DRONE </vt:lpstr>
      <vt:lpstr>PowerPoint Presentation</vt:lpstr>
      <vt:lpstr>Final design </vt:lpstr>
      <vt:lpstr>Applications       </vt:lpstr>
      <vt:lpstr>Nano technology       </vt:lpstr>
      <vt:lpstr>PowerPoint Presentation</vt:lpstr>
      <vt:lpstr>CONCLUSION     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DETECTION DRONE</dc:title>
  <dc:creator>anurag palwai</dc:creator>
  <cp:lastModifiedBy>anurag palwai</cp:lastModifiedBy>
  <cp:revision>14</cp:revision>
  <dcterms:created xsi:type="dcterms:W3CDTF">2020-03-11T05:34:46Z</dcterms:created>
  <dcterms:modified xsi:type="dcterms:W3CDTF">2020-03-11T09:38:44Z</dcterms:modified>
</cp:coreProperties>
</file>

<file path=docProps/thumbnail.jpeg>
</file>